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56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5" r:id="rId19"/>
    <p:sldId id="263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64" r:id="rId31"/>
    <p:sldId id="280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20BA5-EDDC-4A08-B640-85C0F0320B48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C8869E-365F-48CA-A387-E5E61578287A}">
      <dgm:prSet phldrT="[Text]" custT="1"/>
      <dgm:spPr/>
      <dgm:t>
        <a:bodyPr/>
        <a:lstStyle/>
        <a:p>
          <a:r>
            <a:rPr lang="en-US" sz="2400" dirty="0" smtClean="0"/>
            <a:t>Planning</a:t>
          </a:r>
          <a:endParaRPr lang="en-US" sz="2400" dirty="0"/>
        </a:p>
      </dgm:t>
    </dgm:pt>
    <dgm:pt modelId="{02C8B89A-EF17-4B9E-BF5A-5FF362AB272F}" type="parTrans" cxnId="{9BE5F897-0FDC-4D5A-89CF-6F174D648E68}">
      <dgm:prSet/>
      <dgm:spPr/>
      <dgm:t>
        <a:bodyPr/>
        <a:lstStyle/>
        <a:p>
          <a:endParaRPr lang="en-US"/>
        </a:p>
      </dgm:t>
    </dgm:pt>
    <dgm:pt modelId="{AB80A588-D6B4-4A84-8CD6-9ED9D19FB430}" type="sibTrans" cxnId="{9BE5F897-0FDC-4D5A-89CF-6F174D648E68}">
      <dgm:prSet/>
      <dgm:spPr/>
      <dgm:t>
        <a:bodyPr/>
        <a:lstStyle/>
        <a:p>
          <a:endParaRPr lang="en-US"/>
        </a:p>
      </dgm:t>
    </dgm:pt>
    <dgm:pt modelId="{DB0E7CD1-BFB4-4449-B76C-E5E55018268D}">
      <dgm:prSet phldrT="[Text]" custT="1"/>
      <dgm:spPr/>
      <dgm:t>
        <a:bodyPr/>
        <a:lstStyle/>
        <a:p>
          <a:r>
            <a:rPr lang="en-US" sz="1600" dirty="0" smtClean="0"/>
            <a:t>Defined Scope</a:t>
          </a:r>
          <a:endParaRPr lang="en-US" sz="1600" dirty="0"/>
        </a:p>
      </dgm:t>
    </dgm:pt>
    <dgm:pt modelId="{8B5C658B-844A-40BE-8AF0-2FFABED5E529}" type="parTrans" cxnId="{7CF616AF-EE7B-4F2A-8FC7-9703CDEA8DF9}">
      <dgm:prSet/>
      <dgm:spPr/>
      <dgm:t>
        <a:bodyPr/>
        <a:lstStyle/>
        <a:p>
          <a:endParaRPr lang="en-US"/>
        </a:p>
      </dgm:t>
    </dgm:pt>
    <dgm:pt modelId="{6E05ACB4-D902-4481-BAE8-622B0A5F87E8}" type="sibTrans" cxnId="{7CF616AF-EE7B-4F2A-8FC7-9703CDEA8DF9}">
      <dgm:prSet/>
      <dgm:spPr/>
      <dgm:t>
        <a:bodyPr/>
        <a:lstStyle/>
        <a:p>
          <a:endParaRPr lang="en-US"/>
        </a:p>
      </dgm:t>
    </dgm:pt>
    <dgm:pt modelId="{5CB27A98-EA88-47B0-B119-D5A9F5A0347F}">
      <dgm:prSet phldrT="[Text]" custT="1"/>
      <dgm:spPr/>
      <dgm:t>
        <a:bodyPr/>
        <a:lstStyle/>
        <a:p>
          <a:r>
            <a:rPr lang="en-US" sz="2400" dirty="0" smtClean="0"/>
            <a:t>Analysis</a:t>
          </a:r>
          <a:endParaRPr lang="en-US" sz="2400" dirty="0"/>
        </a:p>
      </dgm:t>
    </dgm:pt>
    <dgm:pt modelId="{1E863EB3-3007-47DB-97F8-508B51AA766E}" type="parTrans" cxnId="{4E2E386E-0D8F-4DD9-91FE-5CF902D46893}">
      <dgm:prSet/>
      <dgm:spPr/>
      <dgm:t>
        <a:bodyPr/>
        <a:lstStyle/>
        <a:p>
          <a:endParaRPr lang="en-US"/>
        </a:p>
      </dgm:t>
    </dgm:pt>
    <dgm:pt modelId="{2F63D491-C614-4D31-A0A9-FCEFAC484AF4}" type="sibTrans" cxnId="{4E2E386E-0D8F-4DD9-91FE-5CF902D46893}">
      <dgm:prSet/>
      <dgm:spPr/>
      <dgm:t>
        <a:bodyPr/>
        <a:lstStyle/>
        <a:p>
          <a:endParaRPr lang="en-US"/>
        </a:p>
      </dgm:t>
    </dgm:pt>
    <dgm:pt modelId="{F38CAD4C-4203-4784-9169-4CCF110F3252}">
      <dgm:prSet phldrT="[Text]" custT="1"/>
      <dgm:spPr/>
      <dgm:t>
        <a:bodyPr/>
        <a:lstStyle/>
        <a:p>
          <a:r>
            <a:rPr lang="en-US" sz="1800" dirty="0" smtClean="0"/>
            <a:t>Gathered data from Data.Gov</a:t>
          </a:r>
          <a:endParaRPr lang="en-US" sz="1800" dirty="0"/>
        </a:p>
      </dgm:t>
    </dgm:pt>
    <dgm:pt modelId="{F66A2D6B-2F44-4F6B-B85D-FE89DEF75E2C}" type="parTrans" cxnId="{6FB1C4DE-B3C4-4BA3-93F2-4A11BEF1776C}">
      <dgm:prSet/>
      <dgm:spPr/>
      <dgm:t>
        <a:bodyPr/>
        <a:lstStyle/>
        <a:p>
          <a:endParaRPr lang="en-US"/>
        </a:p>
      </dgm:t>
    </dgm:pt>
    <dgm:pt modelId="{55D6B1BD-BA4D-4DD6-A90C-4B52B3B9F905}" type="sibTrans" cxnId="{6FB1C4DE-B3C4-4BA3-93F2-4A11BEF1776C}">
      <dgm:prSet/>
      <dgm:spPr/>
      <dgm:t>
        <a:bodyPr/>
        <a:lstStyle/>
        <a:p>
          <a:endParaRPr lang="en-US"/>
        </a:p>
      </dgm:t>
    </dgm:pt>
    <dgm:pt modelId="{F225613A-9D27-43DF-8212-A67F92DBC91D}">
      <dgm:prSet phldrT="[Text]" custT="1"/>
      <dgm:spPr/>
      <dgm:t>
        <a:bodyPr/>
        <a:lstStyle/>
        <a:p>
          <a:r>
            <a:rPr lang="en-US" sz="2400" dirty="0" smtClean="0"/>
            <a:t>Design</a:t>
          </a:r>
          <a:endParaRPr lang="en-US" sz="2400" dirty="0"/>
        </a:p>
      </dgm:t>
    </dgm:pt>
    <dgm:pt modelId="{786145E8-B28E-47B0-8B00-61F39E5AA604}" type="parTrans" cxnId="{E7999938-F448-48F8-9330-FDA53F296BA0}">
      <dgm:prSet/>
      <dgm:spPr/>
      <dgm:t>
        <a:bodyPr/>
        <a:lstStyle/>
        <a:p>
          <a:endParaRPr lang="en-US"/>
        </a:p>
      </dgm:t>
    </dgm:pt>
    <dgm:pt modelId="{9EA17160-9BDC-41DB-8BA2-30BFB47D6C44}" type="sibTrans" cxnId="{E7999938-F448-48F8-9330-FDA53F296BA0}">
      <dgm:prSet/>
      <dgm:spPr/>
      <dgm:t>
        <a:bodyPr/>
        <a:lstStyle/>
        <a:p>
          <a:endParaRPr lang="en-US"/>
        </a:p>
      </dgm:t>
    </dgm:pt>
    <dgm:pt modelId="{B967976A-E43C-42C8-B159-305E767C8D08}">
      <dgm:prSet phldrT="[Text]" custT="1"/>
      <dgm:spPr/>
      <dgm:t>
        <a:bodyPr/>
        <a:lstStyle/>
        <a:p>
          <a:r>
            <a:rPr lang="en-US" sz="1600" dirty="0" smtClean="0"/>
            <a:t>Gathered required softwares such as Azure Management studio, Power View, Microsoft Azure</a:t>
          </a:r>
          <a:endParaRPr lang="en-US" sz="1600" dirty="0"/>
        </a:p>
      </dgm:t>
    </dgm:pt>
    <dgm:pt modelId="{1E000EA0-813E-48C6-A3E2-72E8E973EF0B}" type="parTrans" cxnId="{EA660175-632C-42DD-8455-ADB5D6FBBBC0}">
      <dgm:prSet/>
      <dgm:spPr/>
      <dgm:t>
        <a:bodyPr/>
        <a:lstStyle/>
        <a:p>
          <a:endParaRPr lang="en-US"/>
        </a:p>
      </dgm:t>
    </dgm:pt>
    <dgm:pt modelId="{17B3641A-AFB1-4DEE-B4A3-292171AE415B}" type="sibTrans" cxnId="{EA660175-632C-42DD-8455-ADB5D6FBBBC0}">
      <dgm:prSet/>
      <dgm:spPr/>
      <dgm:t>
        <a:bodyPr/>
        <a:lstStyle/>
        <a:p>
          <a:endParaRPr lang="en-US"/>
        </a:p>
      </dgm:t>
    </dgm:pt>
    <dgm:pt modelId="{66107526-80D5-4E2F-826A-3AC881828B37}">
      <dgm:prSet custT="1"/>
      <dgm:spPr/>
      <dgm:t>
        <a:bodyPr/>
        <a:lstStyle/>
        <a:p>
          <a:r>
            <a:rPr lang="en-US" sz="2800" dirty="0" smtClean="0"/>
            <a:t>Testing</a:t>
          </a:r>
          <a:endParaRPr lang="en-US" sz="2800" dirty="0"/>
        </a:p>
      </dgm:t>
    </dgm:pt>
    <dgm:pt modelId="{F6387FE4-5737-4F5F-8945-39B5326EFC11}" type="parTrans" cxnId="{A8EE461C-285D-4CFB-A106-4DD6EF51FDCD}">
      <dgm:prSet/>
      <dgm:spPr/>
      <dgm:t>
        <a:bodyPr/>
        <a:lstStyle/>
        <a:p>
          <a:endParaRPr lang="en-US"/>
        </a:p>
      </dgm:t>
    </dgm:pt>
    <dgm:pt modelId="{65C13ED0-8C52-4406-BD99-7AE16695CF3B}" type="sibTrans" cxnId="{A8EE461C-285D-4CFB-A106-4DD6EF51FDCD}">
      <dgm:prSet/>
      <dgm:spPr/>
      <dgm:t>
        <a:bodyPr/>
        <a:lstStyle/>
        <a:p>
          <a:endParaRPr lang="en-US"/>
        </a:p>
      </dgm:t>
    </dgm:pt>
    <dgm:pt modelId="{62A7ECE3-3F94-451E-8F4B-1213C0F96FE9}">
      <dgm:prSet phldrT="[Text]" custT="1"/>
      <dgm:spPr/>
      <dgm:t>
        <a:bodyPr/>
        <a:lstStyle/>
        <a:p>
          <a:r>
            <a:rPr lang="en-US" sz="1600" dirty="0" smtClean="0"/>
            <a:t>Requirement Gathering</a:t>
          </a:r>
          <a:endParaRPr lang="en-US" sz="1600" dirty="0"/>
        </a:p>
      </dgm:t>
    </dgm:pt>
    <dgm:pt modelId="{180CFBC3-C4CA-48B3-8228-583A765DE654}" type="parTrans" cxnId="{2394610F-ABAA-4880-8BEC-4C7FD177C1B6}">
      <dgm:prSet/>
      <dgm:spPr/>
      <dgm:t>
        <a:bodyPr/>
        <a:lstStyle/>
        <a:p>
          <a:endParaRPr lang="en-US"/>
        </a:p>
      </dgm:t>
    </dgm:pt>
    <dgm:pt modelId="{2D28A998-C3D9-46CD-A928-391EF7A3FF04}" type="sibTrans" cxnId="{2394610F-ABAA-4880-8BEC-4C7FD177C1B6}">
      <dgm:prSet/>
      <dgm:spPr/>
      <dgm:t>
        <a:bodyPr/>
        <a:lstStyle/>
        <a:p>
          <a:endParaRPr lang="en-US"/>
        </a:p>
      </dgm:t>
    </dgm:pt>
    <dgm:pt modelId="{BDA11256-76DC-40E2-ACD6-49925035598B}">
      <dgm:prSet phldrT="[Text]" custT="1"/>
      <dgm:spPr/>
      <dgm:t>
        <a:bodyPr/>
        <a:lstStyle/>
        <a:p>
          <a:r>
            <a:rPr lang="en-US" sz="1600" dirty="0" smtClean="0"/>
            <a:t>Time Estimation</a:t>
          </a:r>
          <a:endParaRPr lang="en-US" sz="1600" dirty="0"/>
        </a:p>
      </dgm:t>
    </dgm:pt>
    <dgm:pt modelId="{2EC4B80F-66C6-4515-99E1-CABB9C32096E}" type="parTrans" cxnId="{34FBAFF0-6F1F-4817-A3A2-7C75C51BB839}">
      <dgm:prSet/>
      <dgm:spPr/>
      <dgm:t>
        <a:bodyPr/>
        <a:lstStyle/>
        <a:p>
          <a:endParaRPr lang="en-US"/>
        </a:p>
      </dgm:t>
    </dgm:pt>
    <dgm:pt modelId="{DF4E8A39-4DE0-4CCE-8456-743C33D1752D}" type="sibTrans" cxnId="{34FBAFF0-6F1F-4817-A3A2-7C75C51BB839}">
      <dgm:prSet/>
      <dgm:spPr/>
      <dgm:t>
        <a:bodyPr/>
        <a:lstStyle/>
        <a:p>
          <a:endParaRPr lang="en-US"/>
        </a:p>
      </dgm:t>
    </dgm:pt>
    <dgm:pt modelId="{590760A0-4AD3-4266-AC48-0D58CAE201CC}">
      <dgm:prSet phldrT="[Text]" custT="1"/>
      <dgm:spPr/>
      <dgm:t>
        <a:bodyPr/>
        <a:lstStyle/>
        <a:p>
          <a:endParaRPr lang="en-US" sz="1800" dirty="0"/>
        </a:p>
      </dgm:t>
    </dgm:pt>
    <dgm:pt modelId="{6678F568-2E6C-423C-BB8F-77F12C414C7E}" type="parTrans" cxnId="{95185371-6D15-48BE-BA27-EBEB39948D21}">
      <dgm:prSet/>
      <dgm:spPr/>
      <dgm:t>
        <a:bodyPr/>
        <a:lstStyle/>
        <a:p>
          <a:endParaRPr lang="en-US"/>
        </a:p>
      </dgm:t>
    </dgm:pt>
    <dgm:pt modelId="{B9BE40D5-3A65-470F-A688-4219E7A38E3E}" type="sibTrans" cxnId="{95185371-6D15-48BE-BA27-EBEB39948D21}">
      <dgm:prSet/>
      <dgm:spPr/>
      <dgm:t>
        <a:bodyPr/>
        <a:lstStyle/>
        <a:p>
          <a:endParaRPr lang="en-US"/>
        </a:p>
      </dgm:t>
    </dgm:pt>
    <dgm:pt modelId="{5C82DA28-B72A-4C7F-85CB-4423EB1507B8}">
      <dgm:prSet custT="1"/>
      <dgm:spPr/>
      <dgm:t>
        <a:bodyPr/>
        <a:lstStyle/>
        <a:p>
          <a:r>
            <a:rPr lang="en-US" sz="1600" dirty="0" smtClean="0"/>
            <a:t>Created Tables</a:t>
          </a:r>
          <a:endParaRPr lang="en-US" sz="1600" dirty="0"/>
        </a:p>
      </dgm:t>
    </dgm:pt>
    <dgm:pt modelId="{52DCBDD5-10A8-4D57-BF41-D9F497B1488A}">
      <dgm:prSet custT="1"/>
      <dgm:spPr/>
      <dgm:t>
        <a:bodyPr/>
        <a:lstStyle/>
        <a:p>
          <a:r>
            <a:rPr lang="en-US" sz="2400" dirty="0" smtClean="0"/>
            <a:t>Implementation</a:t>
          </a:r>
        </a:p>
      </dgm:t>
    </dgm:pt>
    <dgm:pt modelId="{3A8DF587-F5CF-4A71-84D0-A058503F86CE}" type="sibTrans" cxnId="{C7B2B59D-BF77-48FC-AC89-211EFF5D3008}">
      <dgm:prSet/>
      <dgm:spPr/>
      <dgm:t>
        <a:bodyPr/>
        <a:lstStyle/>
        <a:p>
          <a:endParaRPr lang="en-US"/>
        </a:p>
      </dgm:t>
    </dgm:pt>
    <dgm:pt modelId="{AD5815AE-EB9E-46F2-8FB4-72C5F23312A6}" type="parTrans" cxnId="{C7B2B59D-BF77-48FC-AC89-211EFF5D3008}">
      <dgm:prSet/>
      <dgm:spPr/>
      <dgm:t>
        <a:bodyPr/>
        <a:lstStyle/>
        <a:p>
          <a:endParaRPr lang="en-US"/>
        </a:p>
      </dgm:t>
    </dgm:pt>
    <dgm:pt modelId="{154E8EEC-CF89-4974-BB21-D226328A5A2E}" type="sibTrans" cxnId="{D71460F7-978D-4568-9501-9B633CF3E6CA}">
      <dgm:prSet/>
      <dgm:spPr/>
      <dgm:t>
        <a:bodyPr/>
        <a:lstStyle/>
        <a:p>
          <a:endParaRPr lang="en-US"/>
        </a:p>
      </dgm:t>
    </dgm:pt>
    <dgm:pt modelId="{FD14073C-D46E-42B6-BDB5-40635C4AC2A1}" type="parTrans" cxnId="{D71460F7-978D-4568-9501-9B633CF3E6CA}">
      <dgm:prSet/>
      <dgm:spPr/>
      <dgm:t>
        <a:bodyPr/>
        <a:lstStyle/>
        <a:p>
          <a:endParaRPr lang="en-US"/>
        </a:p>
      </dgm:t>
    </dgm:pt>
    <dgm:pt modelId="{40B615BA-E204-411D-8BE1-C9C200D799EE}">
      <dgm:prSet custT="1"/>
      <dgm:spPr/>
      <dgm:t>
        <a:bodyPr/>
        <a:lstStyle/>
        <a:p>
          <a:r>
            <a:rPr lang="en-US" sz="1600" dirty="0" smtClean="0"/>
            <a:t>Developed Queries</a:t>
          </a:r>
          <a:endParaRPr lang="en-US" sz="1600" dirty="0"/>
        </a:p>
      </dgm:t>
    </dgm:pt>
    <dgm:pt modelId="{A1F96770-F258-4083-928D-375AB9B529C0}" type="sibTrans" cxnId="{C63A13FB-C56C-4031-BB0B-2752D91114DC}">
      <dgm:prSet/>
      <dgm:spPr/>
      <dgm:t>
        <a:bodyPr/>
        <a:lstStyle/>
        <a:p>
          <a:endParaRPr lang="en-US"/>
        </a:p>
      </dgm:t>
    </dgm:pt>
    <dgm:pt modelId="{746194AA-D365-49FF-8D39-324350B55186}" type="parTrans" cxnId="{C63A13FB-C56C-4031-BB0B-2752D91114DC}">
      <dgm:prSet/>
      <dgm:spPr/>
      <dgm:t>
        <a:bodyPr/>
        <a:lstStyle/>
        <a:p>
          <a:endParaRPr lang="en-US"/>
        </a:p>
      </dgm:t>
    </dgm:pt>
    <dgm:pt modelId="{944FBF3F-F133-4E29-B66F-5D2CF34F2A6E}">
      <dgm:prSet custT="1"/>
      <dgm:spPr/>
      <dgm:t>
        <a:bodyPr/>
        <a:lstStyle/>
        <a:p>
          <a:r>
            <a:rPr lang="en-US" sz="1600" dirty="0" smtClean="0"/>
            <a:t>Analysis made on the created Tables using graph and Map</a:t>
          </a:r>
          <a:endParaRPr lang="en-US" sz="1600" dirty="0"/>
        </a:p>
      </dgm:t>
    </dgm:pt>
    <dgm:pt modelId="{5C434BA6-55BA-4307-A64F-750AB6423DDF}" type="parTrans" cxnId="{B9B3F607-D754-4EAE-9038-310376C8762F}">
      <dgm:prSet/>
      <dgm:spPr/>
      <dgm:t>
        <a:bodyPr/>
        <a:lstStyle/>
        <a:p>
          <a:endParaRPr lang="en-US"/>
        </a:p>
      </dgm:t>
    </dgm:pt>
    <dgm:pt modelId="{C6C15862-1200-4DB9-8B1E-23B921D365EA}" type="sibTrans" cxnId="{B9B3F607-D754-4EAE-9038-310376C8762F}">
      <dgm:prSet/>
      <dgm:spPr/>
      <dgm:t>
        <a:bodyPr/>
        <a:lstStyle/>
        <a:p>
          <a:endParaRPr lang="en-US"/>
        </a:p>
      </dgm:t>
    </dgm:pt>
    <dgm:pt modelId="{32285992-0F2B-472D-9FBF-D52637142CCF}" type="pres">
      <dgm:prSet presAssocID="{B8E20BA5-EDDC-4A08-B640-85C0F0320B4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0C4342-5211-4A6F-A8D1-D2047E277ACD}" type="pres">
      <dgm:prSet presAssocID="{9AC8869E-365F-48CA-A387-E5E61578287A}" presName="parAndChTx" presStyleLbl="node1" presStyleIdx="0" presStyleCnt="5" custScaleX="170884" custScaleY="248690" custLinFactNeighborX="4365" custLinFactNeighborY="10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D36FD-2105-4052-AC4D-78DC1DB96F57}" type="pres">
      <dgm:prSet presAssocID="{AB80A588-D6B4-4A84-8CD6-9ED9D19FB430}" presName="parAndChSpace" presStyleCnt="0"/>
      <dgm:spPr/>
      <dgm:t>
        <a:bodyPr/>
        <a:lstStyle/>
        <a:p>
          <a:endParaRPr lang="en-US"/>
        </a:p>
      </dgm:t>
    </dgm:pt>
    <dgm:pt modelId="{7F516FC7-C4CE-4B53-B224-9B2A8216BE40}" type="pres">
      <dgm:prSet presAssocID="{5CB27A98-EA88-47B0-B119-D5A9F5A0347F}" presName="parAndChTx" presStyleLbl="node1" presStyleIdx="1" presStyleCnt="5" custScaleX="236199" custScaleY="2536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6DC3A-95B6-4C84-82C9-CFA64E0AFFB5}" type="pres">
      <dgm:prSet presAssocID="{2F63D491-C614-4D31-A0A9-FCEFAC484AF4}" presName="parAndChSpace" presStyleCnt="0"/>
      <dgm:spPr/>
      <dgm:t>
        <a:bodyPr/>
        <a:lstStyle/>
        <a:p>
          <a:endParaRPr lang="en-US"/>
        </a:p>
      </dgm:t>
    </dgm:pt>
    <dgm:pt modelId="{D87EFEB6-5861-4C5A-94B3-4F0E9C04343C}" type="pres">
      <dgm:prSet presAssocID="{F225613A-9D27-43DF-8212-A67F92DBC91D}" presName="parAndChTx" presStyleLbl="node1" presStyleIdx="2" presStyleCnt="5" custScaleX="275863" custScaleY="2677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1229F-CE60-40F8-9A62-05F459F4B886}" type="pres">
      <dgm:prSet presAssocID="{9EA17160-9BDC-41DB-8BA2-30BFB47D6C44}" presName="parAndChSpace" presStyleCnt="0"/>
      <dgm:spPr/>
      <dgm:t>
        <a:bodyPr/>
        <a:lstStyle/>
        <a:p>
          <a:endParaRPr lang="en-US"/>
        </a:p>
      </dgm:t>
    </dgm:pt>
    <dgm:pt modelId="{424552EE-7B13-4EFA-95E8-F939280AFB97}" type="pres">
      <dgm:prSet presAssocID="{52DCBDD5-10A8-4D57-BF41-D9F497B1488A}" presName="parAndChTx" presStyleLbl="node1" presStyleIdx="3" presStyleCnt="5" custScaleX="207213" custScaleY="2762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59A80-4CF2-40FB-AC6C-A16FC9373209}" type="pres">
      <dgm:prSet presAssocID="{3A8DF587-F5CF-4A71-84D0-A058503F86CE}" presName="parAndChSpace" presStyleCnt="0"/>
      <dgm:spPr/>
      <dgm:t>
        <a:bodyPr/>
        <a:lstStyle/>
        <a:p>
          <a:endParaRPr lang="en-US"/>
        </a:p>
      </dgm:t>
    </dgm:pt>
    <dgm:pt modelId="{BB25438A-C06D-4AA6-B9FC-843B7ACBD8ED}" type="pres">
      <dgm:prSet presAssocID="{66107526-80D5-4E2F-826A-3AC881828B37}" presName="parAndChTx" presStyleLbl="node1" presStyleIdx="4" presStyleCnt="5" custScaleX="234007" custScaleY="2790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5A1664-014F-41EF-BA5E-32D586127523}" type="presOf" srcId="{5C82DA28-B72A-4C7F-85CB-4423EB1507B8}" destId="{424552EE-7B13-4EFA-95E8-F939280AFB97}" srcOrd="0" destOrd="2" presId="urn:microsoft.com/office/officeart/2005/8/layout/hChevron3"/>
    <dgm:cxn modelId="{546F48CB-65ED-45C1-B5F1-31A34B2D613F}" type="presOf" srcId="{DB0E7CD1-BFB4-4449-B76C-E5E55018268D}" destId="{5B0C4342-5211-4A6F-A8D1-D2047E277ACD}" srcOrd="0" destOrd="1" presId="urn:microsoft.com/office/officeart/2005/8/layout/hChevron3"/>
    <dgm:cxn modelId="{2394610F-ABAA-4880-8BEC-4C7FD177C1B6}" srcId="{9AC8869E-365F-48CA-A387-E5E61578287A}" destId="{62A7ECE3-3F94-451E-8F4B-1213C0F96FE9}" srcOrd="1" destOrd="0" parTransId="{180CFBC3-C4CA-48B3-8228-583A765DE654}" sibTransId="{2D28A998-C3D9-46CD-A928-391EF7A3FF04}"/>
    <dgm:cxn modelId="{34FBAFF0-6F1F-4817-A3A2-7C75C51BB839}" srcId="{9AC8869E-365F-48CA-A387-E5E61578287A}" destId="{BDA11256-76DC-40E2-ACD6-49925035598B}" srcOrd="2" destOrd="0" parTransId="{2EC4B80F-66C6-4515-99E1-CABB9C32096E}" sibTransId="{DF4E8A39-4DE0-4CCE-8456-743C33D1752D}"/>
    <dgm:cxn modelId="{BA0AE594-BE57-4FCD-9473-8216051C7D1F}" type="presOf" srcId="{40B615BA-E204-411D-8BE1-C9C200D799EE}" destId="{424552EE-7B13-4EFA-95E8-F939280AFB97}" srcOrd="0" destOrd="1" presId="urn:microsoft.com/office/officeart/2005/8/layout/hChevron3"/>
    <dgm:cxn modelId="{D71460F7-978D-4568-9501-9B633CF3E6CA}" srcId="{52DCBDD5-10A8-4D57-BF41-D9F497B1488A}" destId="{5C82DA28-B72A-4C7F-85CB-4423EB1507B8}" srcOrd="1" destOrd="0" parTransId="{FD14073C-D46E-42B6-BDB5-40635C4AC2A1}" sibTransId="{154E8EEC-CF89-4974-BB21-D226328A5A2E}"/>
    <dgm:cxn modelId="{14919A9A-E1FF-4AE3-B6C4-0B884916BB5B}" type="presOf" srcId="{62A7ECE3-3F94-451E-8F4B-1213C0F96FE9}" destId="{5B0C4342-5211-4A6F-A8D1-D2047E277ACD}" srcOrd="0" destOrd="2" presId="urn:microsoft.com/office/officeart/2005/8/layout/hChevron3"/>
    <dgm:cxn modelId="{95185371-6D15-48BE-BA27-EBEB39948D21}" srcId="{5CB27A98-EA88-47B0-B119-D5A9F5A0347F}" destId="{590760A0-4AD3-4266-AC48-0D58CAE201CC}" srcOrd="1" destOrd="0" parTransId="{6678F568-2E6C-423C-BB8F-77F12C414C7E}" sibTransId="{B9BE40D5-3A65-470F-A688-4219E7A38E3E}"/>
    <dgm:cxn modelId="{A8EE461C-285D-4CFB-A106-4DD6EF51FDCD}" srcId="{B8E20BA5-EDDC-4A08-B640-85C0F0320B48}" destId="{66107526-80D5-4E2F-826A-3AC881828B37}" srcOrd="4" destOrd="0" parTransId="{F6387FE4-5737-4F5F-8945-39B5326EFC11}" sibTransId="{65C13ED0-8C52-4406-BD99-7AE16695CF3B}"/>
    <dgm:cxn modelId="{12D53006-63CE-428F-B47C-F15BB287FF3B}" type="presOf" srcId="{F225613A-9D27-43DF-8212-A67F92DBC91D}" destId="{D87EFEB6-5861-4C5A-94B3-4F0E9C04343C}" srcOrd="0" destOrd="0" presId="urn:microsoft.com/office/officeart/2005/8/layout/hChevron3"/>
    <dgm:cxn modelId="{FC62234E-6BE0-4638-A393-8D380435B074}" type="presOf" srcId="{B967976A-E43C-42C8-B159-305E767C8D08}" destId="{D87EFEB6-5861-4C5A-94B3-4F0E9C04343C}" srcOrd="0" destOrd="1" presId="urn:microsoft.com/office/officeart/2005/8/layout/hChevron3"/>
    <dgm:cxn modelId="{9BE5F897-0FDC-4D5A-89CF-6F174D648E68}" srcId="{B8E20BA5-EDDC-4A08-B640-85C0F0320B48}" destId="{9AC8869E-365F-48CA-A387-E5E61578287A}" srcOrd="0" destOrd="0" parTransId="{02C8B89A-EF17-4B9E-BF5A-5FF362AB272F}" sibTransId="{AB80A588-D6B4-4A84-8CD6-9ED9D19FB430}"/>
    <dgm:cxn modelId="{E7999938-F448-48F8-9330-FDA53F296BA0}" srcId="{B8E20BA5-EDDC-4A08-B640-85C0F0320B48}" destId="{F225613A-9D27-43DF-8212-A67F92DBC91D}" srcOrd="2" destOrd="0" parTransId="{786145E8-B28E-47B0-8B00-61F39E5AA604}" sibTransId="{9EA17160-9BDC-41DB-8BA2-30BFB47D6C44}"/>
    <dgm:cxn modelId="{015B6A07-5B2D-4E68-A77E-F131D41A2FC8}" type="presOf" srcId="{66107526-80D5-4E2F-826A-3AC881828B37}" destId="{BB25438A-C06D-4AA6-B9FC-843B7ACBD8ED}" srcOrd="0" destOrd="0" presId="urn:microsoft.com/office/officeart/2005/8/layout/hChevron3"/>
    <dgm:cxn modelId="{C63A13FB-C56C-4031-BB0B-2752D91114DC}" srcId="{52DCBDD5-10A8-4D57-BF41-D9F497B1488A}" destId="{40B615BA-E204-411D-8BE1-C9C200D799EE}" srcOrd="0" destOrd="0" parTransId="{746194AA-D365-49FF-8D39-324350B55186}" sibTransId="{A1F96770-F258-4083-928D-375AB9B529C0}"/>
    <dgm:cxn modelId="{CBF15C89-4A3A-42D5-9256-9DA8CBCBC1F7}" type="presOf" srcId="{F38CAD4C-4203-4784-9169-4CCF110F3252}" destId="{7F516FC7-C4CE-4B53-B224-9B2A8216BE40}" srcOrd="0" destOrd="1" presId="urn:microsoft.com/office/officeart/2005/8/layout/hChevron3"/>
    <dgm:cxn modelId="{EA660175-632C-42DD-8455-ADB5D6FBBBC0}" srcId="{F225613A-9D27-43DF-8212-A67F92DBC91D}" destId="{B967976A-E43C-42C8-B159-305E767C8D08}" srcOrd="0" destOrd="0" parTransId="{1E000EA0-813E-48C6-A3E2-72E8E973EF0B}" sibTransId="{17B3641A-AFB1-4DEE-B4A3-292171AE415B}"/>
    <dgm:cxn modelId="{C99E036A-91BF-40D4-B6FA-4066CF0CBE36}" type="presOf" srcId="{BDA11256-76DC-40E2-ACD6-49925035598B}" destId="{5B0C4342-5211-4A6F-A8D1-D2047E277ACD}" srcOrd="0" destOrd="3" presId="urn:microsoft.com/office/officeart/2005/8/layout/hChevron3"/>
    <dgm:cxn modelId="{FBF2D449-2A47-4A75-AEEA-6B46C48AB583}" type="presOf" srcId="{944FBF3F-F133-4E29-B66F-5D2CF34F2A6E}" destId="{BB25438A-C06D-4AA6-B9FC-843B7ACBD8ED}" srcOrd="0" destOrd="1" presId="urn:microsoft.com/office/officeart/2005/8/layout/hChevron3"/>
    <dgm:cxn modelId="{4E2E386E-0D8F-4DD9-91FE-5CF902D46893}" srcId="{B8E20BA5-EDDC-4A08-B640-85C0F0320B48}" destId="{5CB27A98-EA88-47B0-B119-D5A9F5A0347F}" srcOrd="1" destOrd="0" parTransId="{1E863EB3-3007-47DB-97F8-508B51AA766E}" sibTransId="{2F63D491-C614-4D31-A0A9-FCEFAC484AF4}"/>
    <dgm:cxn modelId="{E3EC93A6-5193-43AA-B880-D97E874FE5EE}" type="presOf" srcId="{B8E20BA5-EDDC-4A08-B640-85C0F0320B48}" destId="{32285992-0F2B-472D-9FBF-D52637142CCF}" srcOrd="0" destOrd="0" presId="urn:microsoft.com/office/officeart/2005/8/layout/hChevron3"/>
    <dgm:cxn modelId="{C7B2B59D-BF77-48FC-AC89-211EFF5D3008}" srcId="{B8E20BA5-EDDC-4A08-B640-85C0F0320B48}" destId="{52DCBDD5-10A8-4D57-BF41-D9F497B1488A}" srcOrd="3" destOrd="0" parTransId="{AD5815AE-EB9E-46F2-8FB4-72C5F23312A6}" sibTransId="{3A8DF587-F5CF-4A71-84D0-A058503F86CE}"/>
    <dgm:cxn modelId="{66EFD614-C644-4B42-A756-7BFD06579BE4}" type="presOf" srcId="{9AC8869E-365F-48CA-A387-E5E61578287A}" destId="{5B0C4342-5211-4A6F-A8D1-D2047E277ACD}" srcOrd="0" destOrd="0" presId="urn:microsoft.com/office/officeart/2005/8/layout/hChevron3"/>
    <dgm:cxn modelId="{6FB1C4DE-B3C4-4BA3-93F2-4A11BEF1776C}" srcId="{5CB27A98-EA88-47B0-B119-D5A9F5A0347F}" destId="{F38CAD4C-4203-4784-9169-4CCF110F3252}" srcOrd="0" destOrd="0" parTransId="{F66A2D6B-2F44-4F6B-B85D-FE89DEF75E2C}" sibTransId="{55D6B1BD-BA4D-4DD6-A90C-4B52B3B9F905}"/>
    <dgm:cxn modelId="{9EDC06DA-1B9C-4880-ABDD-2BB9FD6BEC6D}" type="presOf" srcId="{590760A0-4AD3-4266-AC48-0D58CAE201CC}" destId="{7F516FC7-C4CE-4B53-B224-9B2A8216BE40}" srcOrd="0" destOrd="2" presId="urn:microsoft.com/office/officeart/2005/8/layout/hChevron3"/>
    <dgm:cxn modelId="{7CF616AF-EE7B-4F2A-8FC7-9703CDEA8DF9}" srcId="{9AC8869E-365F-48CA-A387-E5E61578287A}" destId="{DB0E7CD1-BFB4-4449-B76C-E5E55018268D}" srcOrd="0" destOrd="0" parTransId="{8B5C658B-844A-40BE-8AF0-2FFABED5E529}" sibTransId="{6E05ACB4-D902-4481-BAE8-622B0A5F87E8}"/>
    <dgm:cxn modelId="{5500A439-7897-428A-97A4-31521020E356}" type="presOf" srcId="{52DCBDD5-10A8-4D57-BF41-D9F497B1488A}" destId="{424552EE-7B13-4EFA-95E8-F939280AFB97}" srcOrd="0" destOrd="0" presId="urn:microsoft.com/office/officeart/2005/8/layout/hChevron3"/>
    <dgm:cxn modelId="{B9B3F607-D754-4EAE-9038-310376C8762F}" srcId="{66107526-80D5-4E2F-826A-3AC881828B37}" destId="{944FBF3F-F133-4E29-B66F-5D2CF34F2A6E}" srcOrd="0" destOrd="0" parTransId="{5C434BA6-55BA-4307-A64F-750AB6423DDF}" sibTransId="{C6C15862-1200-4DB9-8B1E-23B921D365EA}"/>
    <dgm:cxn modelId="{F7B68C6B-6E7C-4B20-8CCE-A7D23406B89C}" type="presOf" srcId="{5CB27A98-EA88-47B0-B119-D5A9F5A0347F}" destId="{7F516FC7-C4CE-4B53-B224-9B2A8216BE40}" srcOrd="0" destOrd="0" presId="urn:microsoft.com/office/officeart/2005/8/layout/hChevron3"/>
    <dgm:cxn modelId="{C634E753-2C79-4F1A-93D8-EA61769A7F61}" type="presParOf" srcId="{32285992-0F2B-472D-9FBF-D52637142CCF}" destId="{5B0C4342-5211-4A6F-A8D1-D2047E277ACD}" srcOrd="0" destOrd="0" presId="urn:microsoft.com/office/officeart/2005/8/layout/hChevron3"/>
    <dgm:cxn modelId="{38F346CA-DFD8-4968-A464-5522BBBBC81B}" type="presParOf" srcId="{32285992-0F2B-472D-9FBF-D52637142CCF}" destId="{4D4D36FD-2105-4052-AC4D-78DC1DB96F57}" srcOrd="1" destOrd="0" presId="urn:microsoft.com/office/officeart/2005/8/layout/hChevron3"/>
    <dgm:cxn modelId="{62494977-8832-4256-89CC-2E884AD3EFC1}" type="presParOf" srcId="{32285992-0F2B-472D-9FBF-D52637142CCF}" destId="{7F516FC7-C4CE-4B53-B224-9B2A8216BE40}" srcOrd="2" destOrd="0" presId="urn:microsoft.com/office/officeart/2005/8/layout/hChevron3"/>
    <dgm:cxn modelId="{9F5F4F1D-A403-476C-B4CD-B111EB2A9D4D}" type="presParOf" srcId="{32285992-0F2B-472D-9FBF-D52637142CCF}" destId="{0416DC3A-95B6-4C84-82C9-CFA64E0AFFB5}" srcOrd="3" destOrd="0" presId="urn:microsoft.com/office/officeart/2005/8/layout/hChevron3"/>
    <dgm:cxn modelId="{6CD6CDD5-29A2-4BF2-803C-8A47442BF03C}" type="presParOf" srcId="{32285992-0F2B-472D-9FBF-D52637142CCF}" destId="{D87EFEB6-5861-4C5A-94B3-4F0E9C04343C}" srcOrd="4" destOrd="0" presId="urn:microsoft.com/office/officeart/2005/8/layout/hChevron3"/>
    <dgm:cxn modelId="{0580A03C-1DD9-47A3-9E8E-2208DD83A650}" type="presParOf" srcId="{32285992-0F2B-472D-9FBF-D52637142CCF}" destId="{14D1229F-CE60-40F8-9A62-05F459F4B886}" srcOrd="5" destOrd="0" presId="urn:microsoft.com/office/officeart/2005/8/layout/hChevron3"/>
    <dgm:cxn modelId="{1C40F109-91DE-42B4-A2A4-D6220B6FDCC3}" type="presParOf" srcId="{32285992-0F2B-472D-9FBF-D52637142CCF}" destId="{424552EE-7B13-4EFA-95E8-F939280AFB97}" srcOrd="6" destOrd="0" presId="urn:microsoft.com/office/officeart/2005/8/layout/hChevron3"/>
    <dgm:cxn modelId="{968F1C11-EC84-4AD3-8E56-A780C720064A}" type="presParOf" srcId="{32285992-0F2B-472D-9FBF-D52637142CCF}" destId="{FB259A80-4CF2-40FB-AC6C-A16FC9373209}" srcOrd="7" destOrd="0" presId="urn:microsoft.com/office/officeart/2005/8/layout/hChevron3"/>
    <dgm:cxn modelId="{180592A3-1FCD-42F8-A372-76B97F70A294}" type="presParOf" srcId="{32285992-0F2B-472D-9FBF-D52637142CCF}" destId="{BB25438A-C06D-4AA6-B9FC-843B7ACBD8E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C4342-5211-4A6F-A8D1-D2047E277ACD}">
      <dsp:nvSpPr>
        <dsp:cNvPr id="0" name=""/>
        <dsp:cNvSpPr/>
      </dsp:nvSpPr>
      <dsp:spPr>
        <a:xfrm>
          <a:off x="13840" y="1082674"/>
          <a:ext cx="1908872" cy="2222408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07" tIns="60960" rIns="157629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Planning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Defined Scope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Requirement Gathering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Time Estimation</a:t>
          </a:r>
          <a:endParaRPr lang="en-US" sz="1600" kern="1200" dirty="0"/>
        </a:p>
      </dsp:txBody>
      <dsp:txXfrm>
        <a:off x="13840" y="1082674"/>
        <a:ext cx="1670263" cy="2222408"/>
      </dsp:txXfrm>
    </dsp:sp>
    <dsp:sp modelId="{7F516FC7-C4CE-4B53-B224-9B2A8216BE40}">
      <dsp:nvSpPr>
        <dsp:cNvPr id="0" name=""/>
        <dsp:cNvSpPr/>
      </dsp:nvSpPr>
      <dsp:spPr>
        <a:xfrm>
          <a:off x="1689549" y="1050570"/>
          <a:ext cx="2638478" cy="2267099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07" tIns="60960" rIns="39407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Analysis</a:t>
          </a:r>
          <a:endParaRPr lang="en-US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Gathered data from Data.Gov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2256324" y="1050570"/>
        <a:ext cx="1504928" cy="2267099"/>
      </dsp:txXfrm>
    </dsp:sp>
    <dsp:sp modelId="{D87EFEB6-5861-4C5A-94B3-4F0E9C04343C}">
      <dsp:nvSpPr>
        <dsp:cNvPr id="0" name=""/>
        <dsp:cNvSpPr/>
      </dsp:nvSpPr>
      <dsp:spPr>
        <a:xfrm>
          <a:off x="4104616" y="987639"/>
          <a:ext cx="3081548" cy="239296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07" tIns="60960" rIns="39407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Design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Gathered required softwares such as Azure Management studio, Power View, Microsoft Azure</a:t>
          </a:r>
          <a:endParaRPr lang="en-US" sz="1600" kern="1200" dirty="0"/>
        </a:p>
      </dsp:txBody>
      <dsp:txXfrm>
        <a:off x="4702856" y="987639"/>
        <a:ext cx="1885068" cy="2392960"/>
      </dsp:txXfrm>
    </dsp:sp>
    <dsp:sp modelId="{424552EE-7B13-4EFA-95E8-F939280AFB97}">
      <dsp:nvSpPr>
        <dsp:cNvPr id="0" name=""/>
        <dsp:cNvSpPr/>
      </dsp:nvSpPr>
      <dsp:spPr>
        <a:xfrm>
          <a:off x="6962752" y="949878"/>
          <a:ext cx="2314688" cy="2468482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07" tIns="60960" rIns="39407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Implementation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Developed Queries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Created Tables</a:t>
          </a:r>
          <a:endParaRPr lang="en-US" sz="1600" kern="1200" dirty="0"/>
        </a:p>
      </dsp:txBody>
      <dsp:txXfrm>
        <a:off x="7541424" y="949878"/>
        <a:ext cx="1157344" cy="2468482"/>
      </dsp:txXfrm>
    </dsp:sp>
    <dsp:sp modelId="{BB25438A-C06D-4AA6-B9FC-843B7ACBD8ED}">
      <dsp:nvSpPr>
        <dsp:cNvPr id="0" name=""/>
        <dsp:cNvSpPr/>
      </dsp:nvSpPr>
      <dsp:spPr>
        <a:xfrm>
          <a:off x="9054029" y="937291"/>
          <a:ext cx="2613992" cy="2493656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07" tIns="71120" rIns="39407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Testing</a:t>
          </a:r>
          <a:endParaRPr lang="en-US" sz="2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Analysis made on the created Tables using graph and Map</a:t>
          </a:r>
          <a:endParaRPr lang="en-US" sz="1600" kern="1200" dirty="0"/>
        </a:p>
      </dsp:txBody>
      <dsp:txXfrm>
        <a:off x="9677443" y="937291"/>
        <a:ext cx="1367164" cy="2493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6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91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6847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1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7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59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7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6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3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74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48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04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52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2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EBAE7-5194-49D1-856A-F142BCC4B564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8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7" r:id="rId1"/>
    <p:sldLayoutId id="2147485458" r:id="rId2"/>
    <p:sldLayoutId id="2147485459" r:id="rId3"/>
    <p:sldLayoutId id="2147485460" r:id="rId4"/>
    <p:sldLayoutId id="2147485461" r:id="rId5"/>
    <p:sldLayoutId id="2147485462" r:id="rId6"/>
    <p:sldLayoutId id="2147485463" r:id="rId7"/>
    <p:sldLayoutId id="2147485464" r:id="rId8"/>
    <p:sldLayoutId id="2147485465" r:id="rId9"/>
    <p:sldLayoutId id="2147485466" r:id="rId10"/>
    <p:sldLayoutId id="2147485467" r:id="rId11"/>
    <p:sldLayoutId id="2147485468" r:id="rId12"/>
    <p:sldLayoutId id="2147485469" r:id="rId13"/>
    <p:sldLayoutId id="2147485470" r:id="rId14"/>
    <p:sldLayoutId id="2147485471" r:id="rId15"/>
    <p:sldLayoutId id="2147485472" r:id="rId16"/>
    <p:sldLayoutId id="214748547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Public-Safety/Crimes-2001-to-present/ijzp-q8t2" TargetMode="External"/><Relationship Id="rId2" Type="http://schemas.openxmlformats.org/officeDocument/2006/relationships/hyperlink" Target="https://github.com/lalit05/CIS_PROJECT_520/tree/mast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9780" y="1803405"/>
            <a:ext cx="10399690" cy="182509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DATA Analysis of </a:t>
            </a:r>
            <a:r>
              <a:rPr lang="en-US" b="1" dirty="0"/>
              <a:t>Crime Rate in </a:t>
            </a:r>
            <a:r>
              <a:rPr lang="en-US" b="1" dirty="0" smtClean="0"/>
              <a:t>Chicago Using Hive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9780" y="3529170"/>
            <a:ext cx="10820400" cy="1197377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 smtClean="0"/>
              <a:t>Presented By: </a:t>
            </a:r>
            <a:r>
              <a:rPr lang="en-US" sz="3600" dirty="0" smtClean="0"/>
              <a:t>  </a:t>
            </a:r>
            <a:r>
              <a:rPr lang="en-US" sz="3600" dirty="0" err="1" smtClean="0"/>
              <a:t>Manasi</a:t>
            </a:r>
            <a:r>
              <a:rPr lang="en-US" sz="3600" dirty="0" smtClean="0"/>
              <a:t> </a:t>
            </a:r>
            <a:r>
              <a:rPr lang="en-US" sz="3600" dirty="0" smtClean="0"/>
              <a:t>Joshi, Lalit Chaudhari, Devang Sharma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37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20313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err="1"/>
              <a:t>CrimeLocation</a:t>
            </a:r>
            <a:r>
              <a:rPr lang="en-US" dirty="0"/>
              <a:t>(block string, </a:t>
            </a:r>
            <a:r>
              <a:rPr lang="en-US" dirty="0" err="1"/>
              <a:t>primarytype</a:t>
            </a:r>
            <a:r>
              <a:rPr lang="en-US" dirty="0"/>
              <a:t> string, description string, latitude string, longitude string);</a:t>
            </a:r>
            <a:endParaRPr lang="en-IN" dirty="0"/>
          </a:p>
          <a:p>
            <a:r>
              <a:rPr lang="en-US" dirty="0"/>
              <a:t>INSERT OVERWRITE TABLE </a:t>
            </a:r>
            <a:r>
              <a:rPr lang="en-US" dirty="0" err="1"/>
              <a:t>CrimeLocation</a:t>
            </a:r>
            <a:endParaRPr lang="en-IN" dirty="0"/>
          </a:p>
          <a:p>
            <a:r>
              <a:rPr lang="en-US" dirty="0"/>
              <a:t>Select block, </a:t>
            </a:r>
            <a:r>
              <a:rPr lang="en-US" dirty="0" err="1"/>
              <a:t>primarytype</a:t>
            </a:r>
            <a:r>
              <a:rPr lang="en-US" dirty="0"/>
              <a:t>, description, latitude, longitude from </a:t>
            </a:r>
            <a:r>
              <a:rPr lang="en-US" dirty="0" err="1"/>
              <a:t>Chicago_Crimes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974428" y="1546110"/>
            <a:ext cx="1236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</a:t>
            </a:r>
            <a:endParaRPr lang="en-IN" sz="2400" b="1" dirty="0"/>
          </a:p>
        </p:txBody>
      </p: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23292"/>
          <a:stretch/>
        </p:blipFill>
        <p:spPr bwMode="auto">
          <a:xfrm>
            <a:off x="4945486" y="2163780"/>
            <a:ext cx="7104845" cy="414686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845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175432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err="1"/>
              <a:t>CrimeCount</a:t>
            </a:r>
            <a:r>
              <a:rPr lang="en-US" dirty="0"/>
              <a:t>(</a:t>
            </a:r>
            <a:r>
              <a:rPr lang="en-US" dirty="0" err="1"/>
              <a:t>primarytype</a:t>
            </a:r>
            <a:r>
              <a:rPr lang="en-US" dirty="0"/>
              <a:t> string, </a:t>
            </a:r>
            <a:r>
              <a:rPr lang="en-US" dirty="0" err="1"/>
              <a:t>crimecount</a:t>
            </a:r>
            <a:r>
              <a:rPr lang="en-US" dirty="0"/>
              <a:t> string);</a:t>
            </a:r>
            <a:endParaRPr lang="en-IN" dirty="0"/>
          </a:p>
          <a:p>
            <a:r>
              <a:rPr lang="en-US" dirty="0"/>
              <a:t>INSERT OVERWRITE TABLE </a:t>
            </a:r>
            <a:r>
              <a:rPr lang="en-US" dirty="0" err="1"/>
              <a:t>CrimeCount</a:t>
            </a:r>
            <a:endParaRPr lang="en-IN" dirty="0"/>
          </a:p>
          <a:p>
            <a:r>
              <a:rPr lang="en-US" dirty="0"/>
              <a:t>Select </a:t>
            </a:r>
            <a:r>
              <a:rPr lang="en-US" dirty="0" err="1"/>
              <a:t>primarytype</a:t>
            </a:r>
            <a:r>
              <a:rPr lang="en-US" dirty="0"/>
              <a:t>, Count (</a:t>
            </a:r>
            <a:r>
              <a:rPr lang="en-US" dirty="0" err="1"/>
              <a:t>primarytype</a:t>
            </a:r>
            <a:r>
              <a:rPr lang="en-US" dirty="0"/>
              <a:t>) from </a:t>
            </a:r>
            <a:r>
              <a:rPr lang="en-US" dirty="0" err="1"/>
              <a:t>Chicago_Crimes</a:t>
            </a:r>
            <a:r>
              <a:rPr lang="en-US" dirty="0"/>
              <a:t> Group by </a:t>
            </a:r>
            <a:r>
              <a:rPr lang="en-US" dirty="0" err="1"/>
              <a:t>primarytype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974428" y="1546110"/>
            <a:ext cx="1236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</a:t>
            </a:r>
            <a:endParaRPr lang="en-IN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77" y="2163780"/>
            <a:ext cx="7133891" cy="339989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4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31393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Table If Exists NightCrimeat8PM;</a:t>
            </a:r>
          </a:p>
          <a:p>
            <a:r>
              <a:rPr lang="en-US" dirty="0"/>
              <a:t>Create Table NightCrimeat8PM(</a:t>
            </a:r>
            <a:r>
              <a:rPr lang="en-US" dirty="0" err="1"/>
              <a:t>datee</a:t>
            </a:r>
            <a:r>
              <a:rPr lang="en-US" dirty="0"/>
              <a:t> String, block string, description string, </a:t>
            </a:r>
            <a:r>
              <a:rPr lang="en-US" dirty="0" err="1"/>
              <a:t>locationdescription</a:t>
            </a:r>
            <a:r>
              <a:rPr lang="en-US" dirty="0"/>
              <a:t> string, latitude string, longitude string);</a:t>
            </a:r>
          </a:p>
          <a:p>
            <a:r>
              <a:rPr lang="en-US" dirty="0"/>
              <a:t>INSERT OVERWRITE TABLE NightCrimeat8PM</a:t>
            </a:r>
          </a:p>
          <a:p>
            <a:r>
              <a:rPr lang="en-US" dirty="0"/>
              <a:t>Select </a:t>
            </a:r>
            <a:r>
              <a:rPr lang="en-US" dirty="0" err="1"/>
              <a:t>datee</a:t>
            </a:r>
            <a:r>
              <a:rPr lang="en-US" dirty="0"/>
              <a:t>, block, description, </a:t>
            </a:r>
            <a:r>
              <a:rPr lang="en-US" dirty="0" err="1"/>
              <a:t>locationdescription</a:t>
            </a:r>
            <a:r>
              <a:rPr lang="en-US" dirty="0"/>
              <a:t>, latitude, longitude from </a:t>
            </a:r>
            <a:r>
              <a:rPr lang="en-US" dirty="0" err="1"/>
              <a:t>Chicago_Crimes</a:t>
            </a:r>
            <a:r>
              <a:rPr lang="en-US" dirty="0"/>
              <a:t> where </a:t>
            </a:r>
            <a:r>
              <a:rPr lang="en-US" dirty="0" err="1"/>
              <a:t>datee</a:t>
            </a:r>
            <a:r>
              <a:rPr lang="en-US" dirty="0"/>
              <a:t> LIKE '%2015 08:%:%PM';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9875" y="1546755"/>
            <a:ext cx="15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 1</a:t>
            </a:r>
            <a:endParaRPr lang="en-IN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70358" y="2163780"/>
            <a:ext cx="7197145" cy="45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31393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Table If Exists NightCrimeat8PM;</a:t>
            </a:r>
          </a:p>
          <a:p>
            <a:r>
              <a:rPr lang="en-US" dirty="0"/>
              <a:t>Create Table NightCrimeat8PM(</a:t>
            </a:r>
            <a:r>
              <a:rPr lang="en-US" dirty="0" err="1"/>
              <a:t>datee</a:t>
            </a:r>
            <a:r>
              <a:rPr lang="en-US" dirty="0"/>
              <a:t> String, block string, description string, </a:t>
            </a:r>
            <a:r>
              <a:rPr lang="en-US" dirty="0" err="1"/>
              <a:t>locationdescription</a:t>
            </a:r>
            <a:r>
              <a:rPr lang="en-US" dirty="0"/>
              <a:t> string, latitude string, longitude string);</a:t>
            </a:r>
          </a:p>
          <a:p>
            <a:r>
              <a:rPr lang="en-US" dirty="0"/>
              <a:t>INSERT OVERWRITE TABLE NightCrimeat8PM</a:t>
            </a:r>
          </a:p>
          <a:p>
            <a:r>
              <a:rPr lang="en-US" dirty="0"/>
              <a:t>Select </a:t>
            </a:r>
            <a:r>
              <a:rPr lang="en-US" dirty="0" err="1"/>
              <a:t>datee</a:t>
            </a:r>
            <a:r>
              <a:rPr lang="en-US" dirty="0"/>
              <a:t>, block, description, </a:t>
            </a:r>
            <a:r>
              <a:rPr lang="en-US" dirty="0" err="1"/>
              <a:t>locationdescription</a:t>
            </a:r>
            <a:r>
              <a:rPr lang="en-US" dirty="0"/>
              <a:t>, latitude, longitude from </a:t>
            </a:r>
            <a:r>
              <a:rPr lang="en-US" dirty="0" err="1"/>
              <a:t>Chicago_Crimes</a:t>
            </a:r>
            <a:r>
              <a:rPr lang="en-US" dirty="0"/>
              <a:t> where </a:t>
            </a:r>
            <a:r>
              <a:rPr lang="en-US" dirty="0" err="1"/>
              <a:t>datee</a:t>
            </a:r>
            <a:r>
              <a:rPr lang="en-US" dirty="0"/>
              <a:t> LIKE '%2015 08:%:%PM';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9875" y="1546755"/>
            <a:ext cx="15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 2</a:t>
            </a:r>
            <a:endParaRPr lang="en-IN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870358" y="2162451"/>
            <a:ext cx="7171387" cy="45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9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31393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Table If Exists NightCrimeat9PM;</a:t>
            </a:r>
          </a:p>
          <a:p>
            <a:r>
              <a:rPr lang="en-US" dirty="0"/>
              <a:t>Create Table NightCrimeat9PM(</a:t>
            </a:r>
            <a:r>
              <a:rPr lang="en-US" dirty="0" err="1"/>
              <a:t>datee</a:t>
            </a:r>
            <a:r>
              <a:rPr lang="en-US" dirty="0"/>
              <a:t> String, block string, description string, </a:t>
            </a:r>
            <a:r>
              <a:rPr lang="en-US" dirty="0" err="1"/>
              <a:t>locationdescription</a:t>
            </a:r>
            <a:r>
              <a:rPr lang="en-US" dirty="0"/>
              <a:t> string, latitude string, longitude string);</a:t>
            </a:r>
          </a:p>
          <a:p>
            <a:r>
              <a:rPr lang="en-US" dirty="0"/>
              <a:t>INSERT OVERWRITE TABLE NightCrimeat9PM</a:t>
            </a:r>
          </a:p>
          <a:p>
            <a:r>
              <a:rPr lang="en-US" dirty="0"/>
              <a:t>Select </a:t>
            </a:r>
            <a:r>
              <a:rPr lang="en-US" dirty="0" err="1"/>
              <a:t>datee</a:t>
            </a:r>
            <a:r>
              <a:rPr lang="en-US" dirty="0"/>
              <a:t>, block, description, </a:t>
            </a:r>
            <a:r>
              <a:rPr lang="en-US" dirty="0" err="1"/>
              <a:t>locationdescription</a:t>
            </a:r>
            <a:r>
              <a:rPr lang="en-US" dirty="0"/>
              <a:t>, latitude, longitude from </a:t>
            </a:r>
            <a:r>
              <a:rPr lang="en-US" dirty="0" err="1"/>
              <a:t>Chicago_Crimes</a:t>
            </a:r>
            <a:r>
              <a:rPr lang="en-US" dirty="0"/>
              <a:t> where </a:t>
            </a:r>
            <a:r>
              <a:rPr lang="en-US" dirty="0" err="1"/>
              <a:t>datee</a:t>
            </a:r>
            <a:r>
              <a:rPr lang="en-US" dirty="0"/>
              <a:t> LIKE '%2015 09:%:%PM';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9875" y="1546755"/>
            <a:ext cx="15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 1</a:t>
            </a:r>
            <a:endParaRPr lang="en-IN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70359" y="2163780"/>
            <a:ext cx="7210024" cy="45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31393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Table If Exists NightCrimeat8PM;</a:t>
            </a:r>
          </a:p>
          <a:p>
            <a:r>
              <a:rPr lang="en-US" dirty="0"/>
              <a:t>Create Table NightCrimeat8PM(</a:t>
            </a:r>
            <a:r>
              <a:rPr lang="en-US" dirty="0" err="1"/>
              <a:t>datee</a:t>
            </a:r>
            <a:r>
              <a:rPr lang="en-US" dirty="0"/>
              <a:t> String, block string, description string, </a:t>
            </a:r>
            <a:r>
              <a:rPr lang="en-US" dirty="0" err="1"/>
              <a:t>locationdescription</a:t>
            </a:r>
            <a:r>
              <a:rPr lang="en-US" dirty="0"/>
              <a:t> string, latitude string, longitude string);</a:t>
            </a:r>
          </a:p>
          <a:p>
            <a:r>
              <a:rPr lang="en-US" dirty="0"/>
              <a:t>INSERT OVERWRITE TABLE NightCrimeat8PM</a:t>
            </a:r>
          </a:p>
          <a:p>
            <a:r>
              <a:rPr lang="en-US" dirty="0"/>
              <a:t>Select </a:t>
            </a:r>
            <a:r>
              <a:rPr lang="en-US" dirty="0" err="1"/>
              <a:t>datee</a:t>
            </a:r>
            <a:r>
              <a:rPr lang="en-US" dirty="0"/>
              <a:t>, block, description, </a:t>
            </a:r>
            <a:r>
              <a:rPr lang="en-US" dirty="0" err="1"/>
              <a:t>locationdescription</a:t>
            </a:r>
            <a:r>
              <a:rPr lang="en-US" dirty="0"/>
              <a:t>, latitude, longitude from </a:t>
            </a:r>
            <a:r>
              <a:rPr lang="en-US" dirty="0" err="1"/>
              <a:t>Chicago_Crimes</a:t>
            </a:r>
            <a:r>
              <a:rPr lang="en-US" dirty="0"/>
              <a:t> where </a:t>
            </a:r>
            <a:r>
              <a:rPr lang="en-US" dirty="0" err="1"/>
              <a:t>datee</a:t>
            </a:r>
            <a:r>
              <a:rPr lang="en-US" dirty="0"/>
              <a:t> LIKE '%2015 08:%:%PM';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9875" y="1546755"/>
            <a:ext cx="15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 2</a:t>
            </a:r>
            <a:endParaRPr lang="en-IN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31722" y="2163780"/>
            <a:ext cx="7261540" cy="45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9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34163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Drop Table If Exists NightCrimeat10PM;</a:t>
            </a:r>
          </a:p>
          <a:p>
            <a:r>
              <a:rPr lang="en-US" dirty="0"/>
              <a:t>Create Table NightCrimeat10PM(</a:t>
            </a:r>
            <a:r>
              <a:rPr lang="en-US" dirty="0" err="1"/>
              <a:t>datee</a:t>
            </a:r>
            <a:r>
              <a:rPr lang="en-US" dirty="0"/>
              <a:t> String, block string, description string, </a:t>
            </a:r>
            <a:r>
              <a:rPr lang="en-US" dirty="0" err="1"/>
              <a:t>locationdescription</a:t>
            </a:r>
            <a:r>
              <a:rPr lang="en-US" dirty="0"/>
              <a:t> string, latitude string, longitude string);</a:t>
            </a:r>
          </a:p>
          <a:p>
            <a:r>
              <a:rPr lang="en-US" dirty="0"/>
              <a:t>INSERT OVERWRITE TABLE NightCrimeat10PM</a:t>
            </a:r>
          </a:p>
          <a:p>
            <a:r>
              <a:rPr lang="en-US" dirty="0"/>
              <a:t>Select </a:t>
            </a:r>
            <a:r>
              <a:rPr lang="en-US" dirty="0" err="1"/>
              <a:t>datee</a:t>
            </a:r>
            <a:r>
              <a:rPr lang="en-US" dirty="0"/>
              <a:t>, block, description, </a:t>
            </a:r>
            <a:r>
              <a:rPr lang="en-US" dirty="0" err="1"/>
              <a:t>locationdescription</a:t>
            </a:r>
            <a:r>
              <a:rPr lang="en-US" dirty="0"/>
              <a:t>, latitude, longitude from </a:t>
            </a:r>
            <a:r>
              <a:rPr lang="en-US" dirty="0" err="1"/>
              <a:t>Chicago_Crimes</a:t>
            </a:r>
            <a:r>
              <a:rPr lang="en-US" dirty="0"/>
              <a:t> where </a:t>
            </a:r>
            <a:r>
              <a:rPr lang="en-US" dirty="0" err="1"/>
              <a:t>datee</a:t>
            </a:r>
            <a:r>
              <a:rPr lang="en-US" dirty="0"/>
              <a:t> LIKE '%2015 10:%:%PM';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9875" y="1546755"/>
            <a:ext cx="15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 1</a:t>
            </a:r>
            <a:endParaRPr lang="en-IN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70358" y="2163780"/>
            <a:ext cx="7222903" cy="45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31393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Table If Exists NightCrimeat8PM;</a:t>
            </a:r>
          </a:p>
          <a:p>
            <a:r>
              <a:rPr lang="en-US" dirty="0"/>
              <a:t>Create Table NightCrimeat8PM(</a:t>
            </a:r>
            <a:r>
              <a:rPr lang="en-US" dirty="0" err="1"/>
              <a:t>datee</a:t>
            </a:r>
            <a:r>
              <a:rPr lang="en-US" dirty="0"/>
              <a:t> String, block string, description string, </a:t>
            </a:r>
            <a:r>
              <a:rPr lang="en-US" dirty="0" err="1"/>
              <a:t>locationdescription</a:t>
            </a:r>
            <a:r>
              <a:rPr lang="en-US" dirty="0"/>
              <a:t> string, latitude string, longitude string);</a:t>
            </a:r>
          </a:p>
          <a:p>
            <a:r>
              <a:rPr lang="en-US" dirty="0"/>
              <a:t>INSERT OVERWRITE TABLE NightCrimeat8PM</a:t>
            </a:r>
          </a:p>
          <a:p>
            <a:r>
              <a:rPr lang="en-US" dirty="0"/>
              <a:t>Select </a:t>
            </a:r>
            <a:r>
              <a:rPr lang="en-US" dirty="0" err="1"/>
              <a:t>datee</a:t>
            </a:r>
            <a:r>
              <a:rPr lang="en-US" dirty="0"/>
              <a:t>, block, description, </a:t>
            </a:r>
            <a:r>
              <a:rPr lang="en-US" dirty="0" err="1"/>
              <a:t>locationdescription</a:t>
            </a:r>
            <a:r>
              <a:rPr lang="en-US" dirty="0"/>
              <a:t>, latitude, longitude from </a:t>
            </a:r>
            <a:r>
              <a:rPr lang="en-US" dirty="0" err="1"/>
              <a:t>Chicago_Crimes</a:t>
            </a:r>
            <a:r>
              <a:rPr lang="en-US" dirty="0"/>
              <a:t> where </a:t>
            </a:r>
            <a:r>
              <a:rPr lang="en-US" dirty="0" err="1"/>
              <a:t>datee</a:t>
            </a:r>
            <a:r>
              <a:rPr lang="en-US" dirty="0"/>
              <a:t> LIKE '%2015 08:%:%PM';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9875" y="1546755"/>
            <a:ext cx="15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 2</a:t>
            </a:r>
            <a:endParaRPr lang="en-IN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70358" y="2163780"/>
            <a:ext cx="7222903" cy="45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31393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Table If Exists NightCrimeat11PM;</a:t>
            </a:r>
          </a:p>
          <a:p>
            <a:r>
              <a:rPr lang="en-US" dirty="0"/>
              <a:t>Create Table NightCrimeat11PM(</a:t>
            </a:r>
            <a:r>
              <a:rPr lang="en-US" dirty="0" err="1"/>
              <a:t>datee</a:t>
            </a:r>
            <a:r>
              <a:rPr lang="en-US" dirty="0"/>
              <a:t> String, block string, description string, </a:t>
            </a:r>
            <a:r>
              <a:rPr lang="en-US" dirty="0" err="1"/>
              <a:t>locationdescription</a:t>
            </a:r>
            <a:r>
              <a:rPr lang="en-US" dirty="0"/>
              <a:t> string, latitude string, longitude string);</a:t>
            </a:r>
          </a:p>
          <a:p>
            <a:r>
              <a:rPr lang="en-US" dirty="0"/>
              <a:t>INSERT OVERWRITE TABLE NightCrimeat11PM</a:t>
            </a:r>
          </a:p>
          <a:p>
            <a:r>
              <a:rPr lang="en-US" dirty="0"/>
              <a:t>Select </a:t>
            </a:r>
            <a:r>
              <a:rPr lang="en-US" dirty="0" err="1"/>
              <a:t>datee</a:t>
            </a:r>
            <a:r>
              <a:rPr lang="en-US" dirty="0"/>
              <a:t>, block, description, </a:t>
            </a:r>
            <a:r>
              <a:rPr lang="en-US" dirty="0" err="1"/>
              <a:t>locationdescription</a:t>
            </a:r>
            <a:r>
              <a:rPr lang="en-US" dirty="0"/>
              <a:t>, latitude, longitude from </a:t>
            </a:r>
            <a:r>
              <a:rPr lang="en-US" dirty="0" err="1"/>
              <a:t>Chicago_Crimes</a:t>
            </a:r>
            <a:r>
              <a:rPr lang="en-US" dirty="0"/>
              <a:t> where </a:t>
            </a:r>
            <a:r>
              <a:rPr lang="en-US" dirty="0" err="1"/>
              <a:t>datee</a:t>
            </a:r>
            <a:r>
              <a:rPr lang="en-US" dirty="0"/>
              <a:t> LIKE '%2015 11:%:%PM';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9875" y="1546755"/>
            <a:ext cx="15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 1</a:t>
            </a:r>
            <a:endParaRPr lang="en-IN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870358" y="2163780"/>
            <a:ext cx="7197145" cy="45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4633893" cy="31393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Table If Exists NightCrimeat8PM;</a:t>
            </a:r>
          </a:p>
          <a:p>
            <a:r>
              <a:rPr lang="en-US" dirty="0"/>
              <a:t>Create Table NightCrimeat8PM(</a:t>
            </a:r>
            <a:r>
              <a:rPr lang="en-US" dirty="0" err="1"/>
              <a:t>datee</a:t>
            </a:r>
            <a:r>
              <a:rPr lang="en-US" dirty="0"/>
              <a:t> String, block string, description string, </a:t>
            </a:r>
            <a:r>
              <a:rPr lang="en-US" dirty="0" err="1"/>
              <a:t>locationdescription</a:t>
            </a:r>
            <a:r>
              <a:rPr lang="en-US" dirty="0"/>
              <a:t> string, latitude string, longitude string);</a:t>
            </a:r>
          </a:p>
          <a:p>
            <a:r>
              <a:rPr lang="en-US" dirty="0"/>
              <a:t>INSERT OVERWRITE TABLE NightCrimeat8PM</a:t>
            </a:r>
          </a:p>
          <a:p>
            <a:r>
              <a:rPr lang="en-US" dirty="0"/>
              <a:t>Select </a:t>
            </a:r>
            <a:r>
              <a:rPr lang="en-US" dirty="0" err="1"/>
              <a:t>datee</a:t>
            </a:r>
            <a:r>
              <a:rPr lang="en-US" dirty="0"/>
              <a:t>, block, description, </a:t>
            </a:r>
            <a:r>
              <a:rPr lang="en-US" dirty="0" err="1"/>
              <a:t>locationdescription</a:t>
            </a:r>
            <a:r>
              <a:rPr lang="en-US" dirty="0"/>
              <a:t>, latitude, longitude from </a:t>
            </a:r>
            <a:r>
              <a:rPr lang="en-US" dirty="0" err="1"/>
              <a:t>Chicago_Crimes</a:t>
            </a:r>
            <a:r>
              <a:rPr lang="en-US" dirty="0"/>
              <a:t> where </a:t>
            </a:r>
            <a:r>
              <a:rPr lang="en-US" dirty="0" err="1"/>
              <a:t>datee</a:t>
            </a:r>
            <a:r>
              <a:rPr lang="en-US" dirty="0"/>
              <a:t> LIKE '%2015 08:%:%PM';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9875" y="1546755"/>
            <a:ext cx="154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 2</a:t>
            </a:r>
            <a:endParaRPr lang="en-IN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870358" y="2163780"/>
            <a:ext cx="7222903" cy="45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378006"/>
            <a:ext cx="4803820" cy="80685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/>
              <a:t>Table of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Crime Rate in </a:t>
            </a:r>
            <a:r>
              <a:rPr lang="en-US" sz="2400" dirty="0" smtClean="0"/>
              <a:t>Chicago</a:t>
            </a:r>
          </a:p>
          <a:p>
            <a:r>
              <a:rPr lang="en-US" sz="2400" dirty="0" smtClean="0"/>
              <a:t>What have we used</a:t>
            </a:r>
          </a:p>
          <a:p>
            <a:r>
              <a:rPr lang="en-US" sz="2400" dirty="0" smtClean="0"/>
              <a:t>SDLC</a:t>
            </a:r>
          </a:p>
          <a:p>
            <a:r>
              <a:rPr lang="en-US" sz="2400" dirty="0" smtClean="0"/>
              <a:t>Hive Queries</a:t>
            </a:r>
          </a:p>
          <a:p>
            <a:r>
              <a:rPr lang="en-US" sz="2400" dirty="0" smtClean="0"/>
              <a:t>Graphs and Final Results</a:t>
            </a:r>
          </a:p>
          <a:p>
            <a:r>
              <a:rPr lang="en-US" sz="2400" dirty="0" smtClean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have successfully analyzed </a:t>
            </a:r>
            <a:r>
              <a:rPr lang="en-US" dirty="0" smtClean="0"/>
              <a:t>the Crime Rate in Chicago City by using hive on HDInsight Cluster (Microsoft Azure)</a:t>
            </a:r>
          </a:p>
          <a:p>
            <a:r>
              <a:rPr lang="en-US" dirty="0" smtClean="0"/>
              <a:t>Theft is the highest crime type observed.</a:t>
            </a:r>
          </a:p>
          <a:p>
            <a:r>
              <a:rPr lang="en-US" dirty="0" smtClean="0"/>
              <a:t>From the heat map it is observed West </a:t>
            </a:r>
            <a:r>
              <a:rPr lang="en-US" dirty="0" err="1" smtClean="0"/>
              <a:t>Garfiled</a:t>
            </a:r>
            <a:r>
              <a:rPr lang="en-US" dirty="0" smtClean="0"/>
              <a:t> Park, South Austin are has the highest number of crimes during the time period 8 PM to 11 PM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529587" y="586324"/>
            <a:ext cx="3640427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1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GitHub Link</a:t>
            </a:r>
          </a:p>
          <a:p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</a:t>
            </a:r>
            <a:r>
              <a:rPr lang="en-IN" dirty="0" smtClean="0">
                <a:hlinkClick r:id="rId2"/>
              </a:rPr>
              <a:t>github.com/lalit05/CIS_PROJECT_520/tree/master</a:t>
            </a:r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Dataset </a:t>
            </a:r>
            <a:r>
              <a:rPr lang="en-IN" dirty="0" smtClean="0"/>
              <a:t>Link</a:t>
            </a:r>
          </a:p>
          <a:p>
            <a:r>
              <a:rPr lang="en-IN" dirty="0" smtClean="0">
                <a:hlinkClick r:id="rId3"/>
              </a:rPr>
              <a:t>https</a:t>
            </a:r>
            <a:r>
              <a:rPr lang="en-IN" dirty="0">
                <a:hlinkClick r:id="rId3"/>
              </a:rPr>
              <a:t>://</a:t>
            </a:r>
            <a:r>
              <a:rPr lang="en-IN" dirty="0" smtClean="0">
                <a:hlinkClick r:id="rId3"/>
              </a:rPr>
              <a:t>data.cityofchicago.org/Public-Safety/Crimes-2001-to-present/ijzp-q8t2</a:t>
            </a:r>
            <a:r>
              <a:rPr lang="en-IN" dirty="0" smtClean="0"/>
              <a:t> </a:t>
            </a:r>
          </a:p>
          <a:p>
            <a:r>
              <a:rPr lang="en-IN" dirty="0" smtClean="0"/>
              <a:t>Data Period (2001 to present)</a:t>
            </a:r>
          </a:p>
          <a:p>
            <a:r>
              <a:rPr lang="en-IN" dirty="0" smtClean="0"/>
              <a:t>Dataset </a:t>
            </a:r>
            <a:r>
              <a:rPr lang="en-IN" smtClean="0"/>
              <a:t>Size ( 1.3 GB)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59132" y="418899"/>
            <a:ext cx="3799268" cy="81747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Important Links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5848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37" y="1782436"/>
            <a:ext cx="10820400" cy="40241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9600" dirty="0" smtClean="0"/>
              <a:t>THANK YOU</a:t>
            </a:r>
          </a:p>
          <a:p>
            <a:pPr algn="ctr"/>
            <a:endParaRPr lang="en-IN" sz="9600" dirty="0"/>
          </a:p>
          <a:p>
            <a:pPr marL="0" indent="0" algn="ctr">
              <a:buNone/>
            </a:pPr>
            <a:r>
              <a:rPr lang="en-IN" sz="9600" dirty="0" smtClean="0"/>
              <a:t>ANY QUERIES?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54573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Crime include </a:t>
            </a:r>
            <a:r>
              <a:rPr lang="en-US" sz="2400" dirty="0"/>
              <a:t>offenses such as 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Criminal Damage : To property, to vehicle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/>
              <a:t> Burglary, </a:t>
            </a:r>
            <a:r>
              <a:rPr lang="en-US" sz="2400" dirty="0" smtClean="0"/>
              <a:t>Theft, Robbery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Narcotics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Weapon Violation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Deceptive Practice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Battery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Assault,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 Criminal Trespass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30355" y="299183"/>
            <a:ext cx="2057399" cy="69249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Crimes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82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118" y="1828800"/>
            <a:ext cx="11255187" cy="4881282"/>
          </a:xfrm>
        </p:spPr>
        <p:txBody>
          <a:bodyPr>
            <a:normAutofit fontScale="92500" lnSpcReduction="10000"/>
          </a:bodyPr>
          <a:lstStyle/>
          <a:p>
            <a:endParaRPr lang="en-US" sz="3000" dirty="0" smtClean="0"/>
          </a:p>
          <a:p>
            <a:r>
              <a:rPr lang="en-US" sz="3100" dirty="0" smtClean="0"/>
              <a:t>Data analysis is done on </a:t>
            </a:r>
            <a:r>
              <a:rPr lang="en-US" sz="3100" dirty="0"/>
              <a:t>Crime Rate in Chicago</a:t>
            </a:r>
            <a:endParaRPr lang="en-US" sz="3100" dirty="0" smtClean="0"/>
          </a:p>
          <a:p>
            <a:endParaRPr lang="en-US" sz="3100" dirty="0"/>
          </a:p>
          <a:p>
            <a:r>
              <a:rPr lang="en-US" sz="3100" dirty="0" smtClean="0"/>
              <a:t>Data </a:t>
            </a:r>
            <a:r>
              <a:rPr lang="en-US" sz="3100" dirty="0" smtClean="0"/>
              <a:t>analysis is done by using HDInsight </a:t>
            </a:r>
            <a:r>
              <a:rPr lang="en-US" sz="3100" dirty="0" smtClean="0"/>
              <a:t>Cluster (Microsoft Azure), </a:t>
            </a:r>
            <a:r>
              <a:rPr lang="en-US" sz="3100" dirty="0" err="1" smtClean="0"/>
              <a:t>HiveQL</a:t>
            </a:r>
            <a:endParaRPr lang="en-US" sz="3100" dirty="0" smtClean="0"/>
          </a:p>
          <a:p>
            <a:pPr marL="0" indent="0">
              <a:buNone/>
            </a:pPr>
            <a:endParaRPr lang="en-US" sz="3100" dirty="0" smtClean="0"/>
          </a:p>
          <a:p>
            <a:r>
              <a:rPr lang="en-US" sz="3100" dirty="0" smtClean="0"/>
              <a:t>Analyzed </a:t>
            </a:r>
            <a:r>
              <a:rPr lang="en-US" sz="3100" dirty="0" smtClean="0"/>
              <a:t>data will be </a:t>
            </a:r>
            <a:r>
              <a:rPr lang="en-US" sz="3100" dirty="0" smtClean="0"/>
              <a:t>visualized</a:t>
            </a:r>
            <a:r>
              <a:rPr lang="en-US" sz="3100" dirty="0" smtClean="0"/>
              <a:t> </a:t>
            </a:r>
            <a:r>
              <a:rPr lang="en-US" sz="3100" dirty="0" smtClean="0"/>
              <a:t>using Google Fusion table in the form of Graphs and Maps.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457200" lvl="1" indent="-403225">
              <a:buNone/>
            </a:pPr>
            <a:endParaRPr lang="en-US" dirty="0" smtClean="0"/>
          </a:p>
          <a:p>
            <a:pPr marL="457200" lvl="1" indent="-403225">
              <a:buNone/>
            </a:pPr>
            <a:endParaRPr lang="en-US" dirty="0"/>
          </a:p>
          <a:p>
            <a:pPr marL="457200" lvl="1" indent="-403225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86399" y="432742"/>
            <a:ext cx="5756856" cy="6619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our project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146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Microsoft </a:t>
            </a:r>
            <a:r>
              <a:rPr lang="en-US" sz="2400" dirty="0" smtClean="0"/>
              <a:t>Azure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Azure Management </a:t>
            </a:r>
            <a:r>
              <a:rPr lang="en-US" sz="2400" dirty="0" smtClean="0"/>
              <a:t>Studio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Cloudberry Explorer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dirty="0" smtClean="0"/>
              <a:t>Google Fusion Table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85644" y="440851"/>
            <a:ext cx="5473521" cy="6924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have we used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676473"/>
              </p:ext>
            </p:extLst>
          </p:nvPr>
        </p:nvGraphicFramePr>
        <p:xfrm>
          <a:off x="416859" y="2193925"/>
          <a:ext cx="11672110" cy="436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498757" y="900897"/>
            <a:ext cx="8590212" cy="81199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System Development Life Cycle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34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790162"/>
            <a:ext cx="10930944" cy="49776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11636" y="869322"/>
            <a:ext cx="8590212" cy="7186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THE HDINSIGHT CLUSTER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533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593" y="1498469"/>
            <a:ext cx="10374664" cy="5239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18208" y="648517"/>
            <a:ext cx="8173792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 upload via cloudberry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75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32" y="2163780"/>
            <a:ext cx="5296801" cy="397031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Chicago_Crimes</a:t>
            </a:r>
            <a:r>
              <a:rPr lang="en-IN" dirty="0"/>
              <a:t>(id string, </a:t>
            </a:r>
            <a:r>
              <a:rPr lang="en-IN" dirty="0" err="1"/>
              <a:t>caseno</a:t>
            </a:r>
            <a:r>
              <a:rPr lang="en-IN" dirty="0"/>
              <a:t> string, </a:t>
            </a:r>
            <a:r>
              <a:rPr lang="en-IN" dirty="0" err="1"/>
              <a:t>datee</a:t>
            </a:r>
            <a:r>
              <a:rPr lang="en-IN" dirty="0"/>
              <a:t> string, block string, </a:t>
            </a:r>
            <a:r>
              <a:rPr lang="en-IN" dirty="0" err="1"/>
              <a:t>iucr</a:t>
            </a:r>
            <a:r>
              <a:rPr lang="en-IN" dirty="0"/>
              <a:t> string, </a:t>
            </a:r>
            <a:r>
              <a:rPr lang="en-IN" dirty="0" err="1"/>
              <a:t>primarytype</a:t>
            </a:r>
            <a:r>
              <a:rPr lang="en-IN" dirty="0"/>
              <a:t> string, description string, </a:t>
            </a:r>
            <a:r>
              <a:rPr lang="en-IN" dirty="0" err="1"/>
              <a:t>locationdescription</a:t>
            </a:r>
            <a:r>
              <a:rPr lang="en-IN" dirty="0"/>
              <a:t> string, arrest string, domestic string, beat string, district string, ward string, </a:t>
            </a:r>
            <a:r>
              <a:rPr lang="en-IN" dirty="0" err="1"/>
              <a:t>communityarea</a:t>
            </a:r>
            <a:r>
              <a:rPr lang="en-IN" dirty="0"/>
              <a:t> string, </a:t>
            </a:r>
            <a:r>
              <a:rPr lang="en-IN" dirty="0" err="1"/>
              <a:t>fbicode</a:t>
            </a:r>
            <a:r>
              <a:rPr lang="en-IN" dirty="0"/>
              <a:t> string, </a:t>
            </a:r>
            <a:r>
              <a:rPr lang="en-IN" dirty="0" err="1"/>
              <a:t>XCoordinate</a:t>
            </a:r>
            <a:r>
              <a:rPr lang="en-IN" dirty="0"/>
              <a:t> string, </a:t>
            </a:r>
            <a:r>
              <a:rPr lang="en-IN" dirty="0" err="1"/>
              <a:t>YCoordinate</a:t>
            </a:r>
            <a:r>
              <a:rPr lang="en-IN" dirty="0"/>
              <a:t> string, year string, </a:t>
            </a:r>
            <a:r>
              <a:rPr lang="en-IN" dirty="0" err="1"/>
              <a:t>updatedon</a:t>
            </a:r>
            <a:r>
              <a:rPr lang="en-IN" dirty="0"/>
              <a:t> string, latitude string, longitude string)</a:t>
            </a:r>
          </a:p>
          <a:p>
            <a:r>
              <a:rPr lang="en-IN" dirty="0"/>
              <a:t>ROW FORMAT DELIMITED FIELDS TERMINATED BY ','</a:t>
            </a:r>
          </a:p>
          <a:p>
            <a:r>
              <a:rPr lang="en-IN" dirty="0"/>
              <a:t>STORED AS TEXTFILE LOCATION '</a:t>
            </a:r>
            <a:r>
              <a:rPr lang="en-IN" dirty="0" err="1"/>
              <a:t>wasb</a:t>
            </a:r>
            <a:r>
              <a:rPr lang="en-IN" dirty="0"/>
              <a:t>://chicagocrimes@chicagocrimes.blob.core.windows.net/</a:t>
            </a:r>
            <a:r>
              <a:rPr lang="en-IN" dirty="0" err="1"/>
              <a:t>chicagocrimes</a:t>
            </a:r>
            <a:r>
              <a:rPr lang="en-IN" dirty="0"/>
              <a:t>/';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24" y="2163780"/>
            <a:ext cx="6151808" cy="435418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416676" y="1546110"/>
            <a:ext cx="11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Query</a:t>
            </a:r>
            <a:endParaRPr lang="en-IN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974428" y="1546110"/>
            <a:ext cx="1236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Output</a:t>
            </a:r>
            <a:endParaRPr lang="en-IN" sz="24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52315" y="367383"/>
            <a:ext cx="4361644" cy="6393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Query &amp;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29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22E97DA-D492-4264-8485-872CFF9669BB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A4A0D52A-810A-45AC-B21A-57C897DE09D1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63E13AC5-2E13-469F-8A58-230968D279C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B5AC52D9-CBD7-48D4-968F-B9F269A05E5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D33F3C89-A055-4D7E-9B0A-075D2B61BD1E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65879AAE-A910-4E73-BEC2-709BA5B39108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E989681-9A36-473C-96D8-25456CAF9666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B9B231A-56D6-4241-A5E2-870B4EC9E6EF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398F4FE-7298-4B62-9AB7-852A5A2306EA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96C8217-95B4-4A11-AC37-E9399A6881A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656</TotalTime>
  <Words>904</Words>
  <Application>Microsoft Office PowerPoint</Application>
  <PresentationFormat>Widescreen</PresentationFormat>
  <Paragraphs>148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</vt:lpstr>
      <vt:lpstr>Vapor Trail</vt:lpstr>
      <vt:lpstr>DATA Analysis of Crime Rate in Chicago Using Hive </vt:lpstr>
      <vt:lpstr>Table of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VIOLATION ANALYSIS</dc:title>
  <dc:creator>mjoshi6@calstatela.edu</dc:creator>
  <cp:lastModifiedBy>Lalit Chaudhari</cp:lastModifiedBy>
  <cp:revision>55</cp:revision>
  <dcterms:created xsi:type="dcterms:W3CDTF">2015-12-03T07:25:13Z</dcterms:created>
  <dcterms:modified xsi:type="dcterms:W3CDTF">2015-12-10T05:37:14Z</dcterms:modified>
</cp:coreProperties>
</file>